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4" r:id="rId4"/>
    <p:sldId id="265" r:id="rId5"/>
    <p:sldId id="266" r:id="rId6"/>
  </p:sldIdLst>
  <p:sldSz cx="9144000" cy="6858000" type="screen4x3"/>
  <p:notesSz cx="6858000" cy="9144000"/>
  <p:custDataLst>
    <p:tags r:id="rId7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8602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291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161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5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87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34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5453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70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717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496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222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0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23" y="1551510"/>
            <a:ext cx="8748464" cy="488723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03848" y="4077072"/>
            <a:ext cx="2351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Zone table de montage</a:t>
            </a:r>
            <a:endParaRPr lang="fr-FR" dirty="0"/>
          </a:p>
        </p:txBody>
      </p:sp>
      <p:pic>
        <p:nvPicPr>
          <p:cNvPr id="7" name="présentation-audacit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218383" y="5877272"/>
            <a:ext cx="72007" cy="7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84"/>
    </mc:Choice>
    <mc:Fallback xmlns="">
      <p:transition spd="slow" advTm="29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7"/>
        <p14:stopEvt time="29893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96" y="116632"/>
            <a:ext cx="9001000" cy="65527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3573780" cy="4320540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467544" y="2420888"/>
            <a:ext cx="288032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467544" y="3429000"/>
            <a:ext cx="2664296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Son enregistr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V="1">
            <a:off x="79847" y="6661427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08"/>
    </mc:Choice>
    <mc:Fallback xmlns="">
      <p:transition spd="slow" advTm="98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9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8"/>
        <p14:stopEvt time="98208" objId="8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496" y="0"/>
            <a:ext cx="9073008" cy="68133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5" y="1704828"/>
            <a:ext cx="9015735" cy="50365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996952"/>
            <a:ext cx="3558540" cy="29260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99792" y="2996952"/>
            <a:ext cx="3558540" cy="2926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menu-transpo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114" y="6453336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24"/>
    </mc:Choice>
    <mc:Fallback xmlns="">
      <p:transition spd="slow" advTm="125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8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  <p14:stopEvt time="125924" objId="9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08504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072227"/>
            <a:ext cx="4248472" cy="16383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1529"/>
            <a:ext cx="6278510" cy="352839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99792" y="3429000"/>
            <a:ext cx="1898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Zone sélectionnée</a:t>
            </a:r>
            <a:endParaRPr lang="fr-FR" dirty="0"/>
          </a:p>
        </p:txBody>
      </p:sp>
      <p:cxnSp>
        <p:nvCxnSpPr>
          <p:cNvPr id="8" name="Connecteur droit avec flèche 7"/>
          <p:cNvCxnSpPr/>
          <p:nvPr/>
        </p:nvCxnSpPr>
        <p:spPr>
          <a:xfrm flipV="1">
            <a:off x="2843808" y="2780928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son-sélec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512" y="6710579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373"/>
    </mc:Choice>
    <mc:Fallback xmlns="">
      <p:transition spd="slow" advTm="92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6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  <p14:stopEvt time="91819" objId="9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463556" y="2967335"/>
            <a:ext cx="62168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Passons à la pratique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07-Elle préfère l'amour en mer-45sff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9177" y="6601309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84"/>
    </mc:Choice>
    <mc:Fallback xmlns="">
      <p:transition spd="slow" advTm="61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  <p14:stopEvt time="60189" objId="5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7bbda7271d1f4a538c71f1b75a2b5f287195e1a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20</Words>
  <Application>Microsoft Office PowerPoint</Application>
  <PresentationFormat>Affichage à l'écran (4:3)</PresentationFormat>
  <Paragraphs>8</Paragraphs>
  <Slides>5</Slides>
  <Notes>0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Découverte Audacity</vt:lpstr>
      <vt:lpstr>Découverte Audacity</vt:lpstr>
      <vt:lpstr>Découverte Audacity</vt:lpstr>
      <vt:lpstr>Découverte Audacity</vt:lpstr>
      <vt:lpstr>Découverte Audacity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Découverte Audacity</dc:title>
  <dc:creator>Utilisateur</dc:creator>
  <cp:lastModifiedBy>Utilisateur</cp:lastModifiedBy>
  <cp:revision>14</cp:revision>
  <dcterms:created xsi:type="dcterms:W3CDTF">2013-11-29T13:50:24Z</dcterms:created>
  <dcterms:modified xsi:type="dcterms:W3CDTF">2013-12-01T14:28:03Z</dcterms:modified>
</cp:coreProperties>
</file>