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custDataLst>
    <p:tags r:id="rId11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1" d="100"/>
          <a:sy n="111" d="100"/>
        </p:scale>
        <p:origin x="-1602" y="-78"/>
      </p:cViewPr>
      <p:guideLst>
        <p:guide orient="horz" pos="981"/>
        <p:guide pos="2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CF0D656-C484-4E38-A60A-2783C3DABCE7}" type="datetimeFigureOut">
              <a:rPr lang="fr-FR" smtClean="0"/>
              <a:t>02/01/2015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FC3BE82-D4A1-4E5D-8359-B95ED84CD6B6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7200" y="188640"/>
            <a:ext cx="8229600" cy="864096"/>
          </a:xfrm>
        </p:spPr>
        <p:txBody>
          <a:bodyPr/>
          <a:lstStyle/>
          <a:p>
            <a:r>
              <a:rPr lang="fr-FR" dirty="0" smtClean="0">
                <a:latin typeface="Comic Sans MS" panose="030F0702030302020204" pitchFamily="66" charset="0"/>
              </a:rPr>
              <a:t>Windows 7 – le son</a:t>
            </a:r>
            <a:endParaRPr lang="fr-FR" dirty="0">
              <a:latin typeface="Comic Sans MS" panose="030F0702030302020204" pitchFamily="66" charset="0"/>
            </a:endParaRPr>
          </a:p>
        </p:txBody>
      </p:sp>
      <p:pic>
        <p:nvPicPr>
          <p:cNvPr id="4" name="Video 5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1993" y="1700808"/>
            <a:ext cx="8244408" cy="463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5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Comic Sans MS" panose="030F0702030302020204" pitchFamily="66" charset="0"/>
              </a:rPr>
              <a:t>Windows 7 – le son</a:t>
            </a:r>
            <a:endParaRPr lang="fr-FR" dirty="0">
              <a:latin typeface="Comic Sans MS" panose="030F07020303020202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492896"/>
            <a:ext cx="1352550" cy="35623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00808"/>
            <a:ext cx="4552950" cy="324802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73249" y="6286645"/>
            <a:ext cx="7529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Un double click sur HP de la barre des tâches puis sur « mélangeur »</a:t>
            </a:r>
            <a:endParaRPr lang="fr-FR" dirty="0">
              <a:latin typeface="Comic Sans MS" panose="030F0702030302020204" pitchFamily="66" charset="0"/>
            </a:endParaRPr>
          </a:p>
        </p:txBody>
      </p:sp>
      <p:cxnSp>
        <p:nvCxnSpPr>
          <p:cNvPr id="24" name="Connecteur en angle 23"/>
          <p:cNvCxnSpPr/>
          <p:nvPr/>
        </p:nvCxnSpPr>
        <p:spPr>
          <a:xfrm rot="10800000">
            <a:off x="4948486" y="4274072"/>
            <a:ext cx="2863874" cy="111184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664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Comic Sans MS" panose="030F0702030302020204" pitchFamily="66" charset="0"/>
              </a:rPr>
              <a:t>Windows 7 – le son</a:t>
            </a:r>
            <a:endParaRPr lang="fr-FR" dirty="0">
              <a:latin typeface="Comic Sans MS" panose="030F07020303020202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00" y="1557338"/>
            <a:ext cx="4667250" cy="452437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292080" y="1916832"/>
            <a:ext cx="35878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Notre travail porte sur la </a:t>
            </a:r>
          </a:p>
          <a:p>
            <a:r>
              <a:rPr lang="fr-FR" dirty="0">
                <a:latin typeface="Comic Sans MS" panose="030F0702030302020204" pitchFamily="66" charset="0"/>
              </a:rPr>
              <a:t>c</a:t>
            </a:r>
            <a:r>
              <a:rPr lang="fr-FR" dirty="0" smtClean="0">
                <a:latin typeface="Comic Sans MS" panose="030F0702030302020204" pitchFamily="66" charset="0"/>
              </a:rPr>
              <a:t>onfiguration des périphériques</a:t>
            </a:r>
          </a:p>
          <a:p>
            <a:r>
              <a:rPr lang="fr-FR" dirty="0">
                <a:latin typeface="Comic Sans MS" panose="030F0702030302020204" pitchFamily="66" charset="0"/>
              </a:rPr>
              <a:t>d</a:t>
            </a:r>
            <a:r>
              <a:rPr lang="fr-FR" dirty="0" smtClean="0">
                <a:latin typeface="Comic Sans MS" panose="030F0702030302020204" pitchFamily="66" charset="0"/>
              </a:rPr>
              <a:t>e lecture et d’enregistrement.</a:t>
            </a:r>
            <a:endParaRPr lang="fr-FR" dirty="0">
              <a:latin typeface="Comic Sans MS" panose="030F0702030302020204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292080" y="3429000"/>
            <a:ext cx="358784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Pour la lecture nous devons ajuster le niveau de sortie  sur le HP ou les écouteurs.</a:t>
            </a:r>
          </a:p>
          <a:p>
            <a:r>
              <a:rPr lang="fr-FR" dirty="0" smtClean="0">
                <a:latin typeface="Comic Sans MS" panose="030F0702030302020204" pitchFamily="66" charset="0"/>
              </a:rPr>
              <a:t>Pour l’enregistrement il est nécessaire de régler la sensibilité de </a:t>
            </a:r>
            <a:r>
              <a:rPr lang="fr-FR" dirty="0" err="1" smtClean="0">
                <a:latin typeface="Comic Sans MS" panose="030F0702030302020204" pitchFamily="66" charset="0"/>
              </a:rPr>
              <a:t>létage</a:t>
            </a:r>
            <a:r>
              <a:rPr lang="fr-FR" dirty="0" smtClean="0">
                <a:latin typeface="Comic Sans MS" panose="030F0702030302020204" pitchFamily="66" charset="0"/>
              </a:rPr>
              <a:t> d’entrée auquel est connecté le microphone ( de casque ou de table).</a:t>
            </a:r>
            <a:endParaRPr lang="fr-F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01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Comic Sans MS" panose="030F0702030302020204" pitchFamily="66" charset="0"/>
              </a:rPr>
              <a:t>Windows 7 – le son</a:t>
            </a:r>
            <a:endParaRPr lang="fr-FR" dirty="0">
              <a:latin typeface="Comic Sans MS" panose="030F0702030302020204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92" y="1557338"/>
            <a:ext cx="4657725" cy="456247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148064" y="1820798"/>
            <a:ext cx="399981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L’équipement sélectionné est celui </a:t>
            </a:r>
          </a:p>
          <a:p>
            <a:r>
              <a:rPr lang="fr-FR" dirty="0">
                <a:latin typeface="Comic Sans MS" panose="030F0702030302020204" pitchFamily="66" charset="0"/>
              </a:rPr>
              <a:t>q</a:t>
            </a:r>
            <a:r>
              <a:rPr lang="fr-FR" dirty="0" smtClean="0">
                <a:latin typeface="Comic Sans MS" panose="030F0702030302020204" pitchFamily="66" charset="0"/>
              </a:rPr>
              <a:t>ui correspond à la sortie jack HP</a:t>
            </a:r>
          </a:p>
          <a:p>
            <a:r>
              <a:rPr lang="fr-FR" dirty="0">
                <a:latin typeface="Comic Sans MS" panose="030F0702030302020204" pitchFamily="66" charset="0"/>
              </a:rPr>
              <a:t>d</a:t>
            </a:r>
            <a:r>
              <a:rPr lang="fr-FR" dirty="0" smtClean="0">
                <a:latin typeface="Comic Sans MS" panose="030F0702030302020204" pitchFamily="66" charset="0"/>
              </a:rPr>
              <a:t>e la carte son (mode stéréo).</a:t>
            </a:r>
          </a:p>
          <a:p>
            <a:r>
              <a:rPr lang="fr-FR" dirty="0" smtClean="0">
                <a:latin typeface="Comic Sans MS" panose="030F0702030302020204" pitchFamily="66" charset="0"/>
              </a:rPr>
              <a:t>Dans cette liste un équipement doit</a:t>
            </a:r>
          </a:p>
          <a:p>
            <a:r>
              <a:rPr lang="fr-FR" dirty="0">
                <a:latin typeface="Comic Sans MS" panose="030F0702030302020204" pitchFamily="66" charset="0"/>
              </a:rPr>
              <a:t>ê</a:t>
            </a:r>
            <a:r>
              <a:rPr lang="fr-FR" dirty="0" smtClean="0">
                <a:latin typeface="Comic Sans MS" panose="030F0702030302020204" pitchFamily="66" charset="0"/>
              </a:rPr>
              <a:t>tre sélectionné, sinon pas de son !</a:t>
            </a:r>
            <a:endParaRPr lang="fr-FR" dirty="0">
              <a:latin typeface="Comic Sans MS" panose="030F0702030302020204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158114" y="4293096"/>
            <a:ext cx="37785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Un double click sur l’objet </a:t>
            </a:r>
          </a:p>
          <a:p>
            <a:r>
              <a:rPr lang="fr-FR" dirty="0" smtClean="0">
                <a:latin typeface="Comic Sans MS" panose="030F0702030302020204" pitchFamily="66" charset="0"/>
              </a:rPr>
              <a:t>Sélectionné afin ajuster le niveau</a:t>
            </a:r>
          </a:p>
          <a:p>
            <a:r>
              <a:rPr lang="fr-FR" dirty="0">
                <a:latin typeface="Comic Sans MS" panose="030F0702030302020204" pitchFamily="66" charset="0"/>
              </a:rPr>
              <a:t>d</a:t>
            </a:r>
            <a:r>
              <a:rPr lang="fr-FR" dirty="0" smtClean="0">
                <a:latin typeface="Comic Sans MS" panose="030F0702030302020204" pitchFamily="66" charset="0"/>
              </a:rPr>
              <a:t>e sortie.</a:t>
            </a:r>
            <a:endParaRPr lang="fr-F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4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Comic Sans MS" panose="030F0702030302020204" pitchFamily="66" charset="0"/>
              </a:rPr>
              <a:t>Windows 7 – le son</a:t>
            </a:r>
            <a:endParaRPr lang="fr-FR" dirty="0">
              <a:latin typeface="Comic Sans MS" panose="030F07020303020202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8" y="1556792"/>
            <a:ext cx="3905250" cy="43434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566317"/>
            <a:ext cx="3867150" cy="432435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899592" y="6093296"/>
            <a:ext cx="7417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Sélectionnez l’onglet « niveaux » pour assurer le réglage nécessaire</a:t>
            </a:r>
            <a:endParaRPr lang="fr-F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59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Comic Sans MS" panose="030F0702030302020204" pitchFamily="66" charset="0"/>
              </a:rPr>
              <a:t>Windows 7 – le son</a:t>
            </a:r>
            <a:endParaRPr lang="fr-FR" dirty="0">
              <a:latin typeface="Comic Sans MS" panose="030F07020303020202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38" y="1557338"/>
            <a:ext cx="4676775" cy="454342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436096" y="3356992"/>
            <a:ext cx="35509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Même manip pour le réglage du </a:t>
            </a:r>
          </a:p>
          <a:p>
            <a:r>
              <a:rPr lang="fr-FR" dirty="0">
                <a:latin typeface="Comic Sans MS" panose="030F0702030302020204" pitchFamily="66" charset="0"/>
              </a:rPr>
              <a:t>n</a:t>
            </a:r>
            <a:r>
              <a:rPr lang="fr-FR" dirty="0" smtClean="0">
                <a:latin typeface="Comic Sans MS" panose="030F0702030302020204" pitchFamily="66" charset="0"/>
              </a:rPr>
              <a:t>iveau micro.</a:t>
            </a:r>
            <a:endParaRPr lang="fr-F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67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Comic Sans MS" panose="030F0702030302020204" pitchFamily="66" charset="0"/>
              </a:rPr>
              <a:t>Windows 7 – le son</a:t>
            </a:r>
            <a:endParaRPr lang="fr-FR" dirty="0">
              <a:latin typeface="Comic Sans MS" panose="030F07020303020202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8" y="1582587"/>
            <a:ext cx="3876675" cy="43815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724128" y="3773337"/>
            <a:ext cx="1619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Même manip !</a:t>
            </a:r>
            <a:endParaRPr lang="fr-F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62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Comic Sans MS" panose="030F0702030302020204" pitchFamily="66" charset="0"/>
              </a:rPr>
              <a:t>Windows 7 – le son</a:t>
            </a:r>
            <a:endParaRPr lang="fr-FR" dirty="0">
              <a:latin typeface="Comic Sans MS" panose="030F0702030302020204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8" y="1557338"/>
            <a:ext cx="3857625" cy="431482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572000" y="2132856"/>
            <a:ext cx="425308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Attention : l’ampli micro doit être </a:t>
            </a:r>
          </a:p>
          <a:p>
            <a:r>
              <a:rPr lang="fr-FR" dirty="0">
                <a:latin typeface="Comic Sans MS" panose="030F0702030302020204" pitchFamily="66" charset="0"/>
              </a:rPr>
              <a:t>u</a:t>
            </a:r>
            <a:r>
              <a:rPr lang="fr-FR" dirty="0" smtClean="0">
                <a:latin typeface="Comic Sans MS" panose="030F0702030302020204" pitchFamily="66" charset="0"/>
              </a:rPr>
              <a:t>tilisé uniquement en dernier recours.</a:t>
            </a:r>
          </a:p>
          <a:p>
            <a:endParaRPr lang="fr-FR" dirty="0">
              <a:latin typeface="Comic Sans MS" panose="030F0702030302020204" pitchFamily="66" charset="0"/>
            </a:endParaRPr>
          </a:p>
          <a:p>
            <a:r>
              <a:rPr lang="fr-FR" dirty="0" smtClean="0">
                <a:latin typeface="Comic Sans MS" panose="030F0702030302020204" pitchFamily="66" charset="0"/>
              </a:rPr>
              <a:t>Faites plusieurs essais avec votre </a:t>
            </a:r>
          </a:p>
          <a:p>
            <a:r>
              <a:rPr lang="fr-FR" dirty="0" smtClean="0">
                <a:latin typeface="Comic Sans MS" panose="030F0702030302020204" pitchFamily="66" charset="0"/>
              </a:rPr>
              <a:t>logiciel son préféré  pour être certain</a:t>
            </a:r>
          </a:p>
          <a:p>
            <a:r>
              <a:rPr lang="fr-FR" dirty="0">
                <a:latin typeface="Comic Sans MS" panose="030F0702030302020204" pitchFamily="66" charset="0"/>
              </a:rPr>
              <a:t>q</a:t>
            </a:r>
            <a:r>
              <a:rPr lang="fr-FR" dirty="0" smtClean="0">
                <a:latin typeface="Comic Sans MS" panose="030F0702030302020204" pitchFamily="66" charset="0"/>
              </a:rPr>
              <a:t>ue votre réglage est correcte.</a:t>
            </a:r>
            <a:endParaRPr lang="fr-FR" dirty="0">
              <a:latin typeface="Comic Sans MS" panose="030F0702030302020204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716016" y="4581128"/>
            <a:ext cx="43156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anose="030F0702030302020204" pitchFamily="66" charset="0"/>
              </a:rPr>
              <a:t>Un bon réglage est celui qui conduit à :</a:t>
            </a:r>
          </a:p>
          <a:p>
            <a:r>
              <a:rPr lang="fr-FR" dirty="0">
                <a:latin typeface="Comic Sans MS" panose="030F0702030302020204" pitchFamily="66" charset="0"/>
              </a:rPr>
              <a:t>	</a:t>
            </a:r>
            <a:r>
              <a:rPr lang="fr-FR" dirty="0" smtClean="0">
                <a:latin typeface="Comic Sans MS" panose="030F0702030302020204" pitchFamily="66" charset="0"/>
              </a:rPr>
              <a:t>pas de bruit de fond</a:t>
            </a:r>
          </a:p>
          <a:p>
            <a:r>
              <a:rPr lang="fr-FR" dirty="0">
                <a:latin typeface="Comic Sans MS" panose="030F0702030302020204" pitchFamily="66" charset="0"/>
              </a:rPr>
              <a:t>	</a:t>
            </a:r>
            <a:r>
              <a:rPr lang="fr-FR" dirty="0" smtClean="0">
                <a:latin typeface="Comic Sans MS" panose="030F0702030302020204" pitchFamily="66" charset="0"/>
              </a:rPr>
              <a:t>pas de saturation</a:t>
            </a:r>
            <a:endParaRPr lang="fr-F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77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457200" y="188640"/>
            <a:ext cx="8229600" cy="864096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fr-FR" dirty="0">
              <a:latin typeface="Comic Sans MS" panose="030F0702030302020204" pitchFamily="66" charset="0"/>
            </a:endParaRP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fr-FR" dirty="0" smtClean="0">
                <a:latin typeface="Comic Sans MS" panose="030F0702030302020204" pitchFamily="66" charset="0"/>
              </a:rPr>
              <a:t>Windows 7 – le son</a:t>
            </a:r>
            <a:endParaRPr lang="fr-FR" dirty="0">
              <a:latin typeface="Comic Sans MS" panose="030F0702030302020204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350" y="5562600"/>
            <a:ext cx="4819650" cy="12954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9873" y="2967335"/>
            <a:ext cx="8084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Bons réglages et bon son !</a:t>
            </a:r>
            <a:endParaRPr lang="fr-F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830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a21e57b4fb65838f7d34ab962355a5cbd881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92</TotalTime>
  <Words>217</Words>
  <Application>Microsoft Office PowerPoint</Application>
  <PresentationFormat>Affichage à l'écran (4:3)</PresentationFormat>
  <Paragraphs>37</Paragraphs>
  <Slides>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Apex</vt:lpstr>
      <vt:lpstr>Windows 7 – le son</vt:lpstr>
      <vt:lpstr>Windows 7 – le son</vt:lpstr>
      <vt:lpstr>Windows 7 – le son</vt:lpstr>
      <vt:lpstr>Windows 7 – le son</vt:lpstr>
      <vt:lpstr>Windows 7 – le son</vt:lpstr>
      <vt:lpstr>Windows 7 – le son</vt:lpstr>
      <vt:lpstr>Windows 7 – le son</vt:lpstr>
      <vt:lpstr>Windows 7 – le son</vt:lpstr>
      <vt:lpstr>Windows 7 – le son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Windows 7 – le son</dc:title>
  <dc:creator>Utilisateur</dc:creator>
  <cp:lastModifiedBy>Utilisateur</cp:lastModifiedBy>
  <cp:revision>14</cp:revision>
  <dcterms:created xsi:type="dcterms:W3CDTF">2015-01-02T14:11:45Z</dcterms:created>
  <dcterms:modified xsi:type="dcterms:W3CDTF">2015-01-02T15:44:04Z</dcterms:modified>
</cp:coreProperties>
</file>