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custDataLst>
    <p:tags r:id="rId13"/>
  </p:custData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67" autoAdjust="0"/>
    <p:restoredTop sz="94660"/>
  </p:normalViewPr>
  <p:slideViewPr>
    <p:cSldViewPr>
      <p:cViewPr varScale="1">
        <p:scale>
          <a:sx n="111" d="100"/>
          <a:sy n="111" d="100"/>
        </p:scale>
        <p:origin x="-1860" y="-78"/>
      </p:cViewPr>
      <p:guideLst>
        <p:guide orient="horz" pos="1026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445CFC-2A5D-4E33-8788-69C72F3B78C6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134DFF-E222-499C-8708-CDFCC4A2A1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0814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134DFF-E222-499C-8708-CDFCC4A2A17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0156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134DFF-E222-499C-8708-CDFCC4A2A17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519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134DFF-E222-499C-8708-CDFCC4A2A17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25414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134DFF-E222-499C-8708-CDFCC4A2A17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1588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134DFF-E222-499C-8708-CDFCC4A2A17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4038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134DFF-E222-499C-8708-CDFCC4A2A17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3093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134DFF-E222-499C-8708-CDFCC4A2A17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7967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134DFF-E222-499C-8708-CDFCC4A2A17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2453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134DFF-E222-499C-8708-CDFCC4A2A17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78927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134DFF-E222-499C-8708-CDFCC4A2A17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92564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2442-8B75-40CB-8014-3A488281F3CB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5BBEC-BB56-408B-947C-02F3F1FF87FB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2442-8B75-40CB-8014-3A488281F3CB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5BBEC-BB56-408B-947C-02F3F1FF87F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2442-8B75-40CB-8014-3A488281F3CB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E05BBEC-BB56-408B-947C-02F3F1FF87FB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2442-8B75-40CB-8014-3A488281F3CB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5BBEC-BB56-408B-947C-02F3F1FF87F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2442-8B75-40CB-8014-3A488281F3CB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5BBEC-BB56-408B-947C-02F3F1FF87F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2442-8B75-40CB-8014-3A488281F3CB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5BBEC-BB56-408B-947C-02F3F1FF87F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2442-8B75-40CB-8014-3A488281F3CB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5BBEC-BB56-408B-947C-02F3F1FF87F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2442-8B75-40CB-8014-3A488281F3CB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5BBEC-BB56-408B-947C-02F3F1FF87F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2442-8B75-40CB-8014-3A488281F3CB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5BBEC-BB56-408B-947C-02F3F1FF87F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2442-8B75-40CB-8014-3A488281F3CB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5BBEC-BB56-408B-947C-02F3F1FF87F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2442-8B75-40CB-8014-3A488281F3CB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5BBEC-BB56-408B-947C-02F3F1FF87F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F272442-8B75-40CB-8014-3A488281F3CB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E05BBEC-BB56-408B-947C-02F3F1FF87FB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av"/><Relationship Id="rId2" Type="http://schemas.microsoft.com/office/2007/relationships/media" Target="../media/media1.wav"/><Relationship Id="rId1" Type="http://schemas.openxmlformats.org/officeDocument/2006/relationships/tags" Target="../tags/tag11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229600" cy="761256"/>
          </a:xfrm>
        </p:spPr>
        <p:txBody>
          <a:bodyPr/>
          <a:lstStyle/>
          <a:p>
            <a:r>
              <a:rPr lang="fr-FR" dirty="0" smtClean="0"/>
              <a:t>Formation </a:t>
            </a:r>
            <a:r>
              <a:rPr lang="fr-FR" dirty="0" err="1" smtClean="0"/>
              <a:t>Audacity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601358"/>
          </a:xfrm>
        </p:spPr>
        <p:txBody>
          <a:bodyPr/>
          <a:lstStyle/>
          <a:p>
            <a:r>
              <a:rPr lang="fr-FR" dirty="0" smtClean="0"/>
              <a:t>Utilisation de la table de mixage</a:t>
            </a:r>
            <a:endParaRPr lang="fr-FR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8129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Formation </a:t>
            </a:r>
            <a:r>
              <a:rPr lang="fr-FR" dirty="0" err="1"/>
              <a:t>Audacity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636912"/>
            <a:ext cx="2794000" cy="2032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995936" y="2778640"/>
            <a:ext cx="394851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>
                <a:latin typeface="Comic Sans MS" panose="030F0702030302020204" pitchFamily="66" charset="0"/>
              </a:rPr>
              <a:t>Ci-joint une table de mixage matérielle. </a:t>
            </a:r>
          </a:p>
          <a:p>
            <a:endParaRPr lang="fr-FR" sz="1400" dirty="0">
              <a:latin typeface="Comic Sans MS" panose="030F0702030302020204" pitchFamily="66" charset="0"/>
            </a:endParaRPr>
          </a:p>
          <a:p>
            <a:r>
              <a:rPr lang="fr-FR" sz="1400" dirty="0" smtClean="0">
                <a:latin typeface="Comic Sans MS" panose="030F0702030302020204" pitchFamily="66" charset="0"/>
              </a:rPr>
              <a:t>L’opérateur dispose de plusieurs canaux</a:t>
            </a:r>
          </a:p>
          <a:p>
            <a:r>
              <a:rPr lang="fr-FR" sz="1400" dirty="0" smtClean="0">
                <a:latin typeface="Comic Sans MS" panose="030F0702030302020204" pitchFamily="66" charset="0"/>
              </a:rPr>
              <a:t>(un par signal),Ainsi il peut régler le niveau</a:t>
            </a:r>
          </a:p>
          <a:p>
            <a:r>
              <a:rPr lang="fr-FR" sz="1400" dirty="0" smtClean="0">
                <a:latin typeface="Comic Sans MS" panose="030F0702030302020204" pitchFamily="66" charset="0"/>
              </a:rPr>
              <a:t>de chacun, assurer le mélange afin d’obtenir</a:t>
            </a:r>
          </a:p>
          <a:p>
            <a:r>
              <a:rPr lang="fr-FR" sz="1400" dirty="0">
                <a:latin typeface="Comic Sans MS" panose="030F0702030302020204" pitchFamily="66" charset="0"/>
              </a:rPr>
              <a:t>u</a:t>
            </a:r>
            <a:r>
              <a:rPr lang="fr-FR" sz="1400" dirty="0" smtClean="0">
                <a:latin typeface="Comic Sans MS" panose="030F0702030302020204" pitchFamily="66" charset="0"/>
              </a:rPr>
              <a:t>n signal final  qui sera appliqué à l’entrée de </a:t>
            </a:r>
          </a:p>
          <a:p>
            <a:r>
              <a:rPr lang="fr-FR" sz="1400" dirty="0" smtClean="0">
                <a:latin typeface="Comic Sans MS" panose="030F0702030302020204" pitchFamily="66" charset="0"/>
              </a:rPr>
              <a:t>L’ampli de puissance.</a:t>
            </a:r>
            <a:endParaRPr lang="fr-FR" sz="1400" dirty="0">
              <a:latin typeface="Comic Sans MS" panose="030F0702030302020204" pitchFamily="66" charset="0"/>
            </a:endParaRPr>
          </a:p>
          <a:p>
            <a:endParaRPr lang="fr-FR" sz="1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245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Formation </a:t>
            </a:r>
            <a:r>
              <a:rPr lang="fr-FR" dirty="0" err="1"/>
              <a:t>Audacity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1400" dirty="0" smtClean="0">
                <a:latin typeface="Comic Sans MS" panose="030F0702030302020204" pitchFamily="66" charset="0"/>
              </a:rPr>
              <a:t>Information : il existe une grande différence entre une méthode dynamique (opérateur qui peut modifier les niveaux en fonction des circonstances) et notre façon de travailler avec </a:t>
            </a:r>
            <a:r>
              <a:rPr lang="fr-FR" sz="1400" dirty="0" err="1" smtClean="0">
                <a:latin typeface="Comic Sans MS" panose="030F0702030302020204" pitchFamily="66" charset="0"/>
              </a:rPr>
              <a:t>Audacity</a:t>
            </a:r>
            <a:endParaRPr lang="fr-FR" sz="1400" dirty="0" smtClean="0">
              <a:latin typeface="Comic Sans MS" panose="030F0702030302020204" pitchFamily="66" charset="0"/>
            </a:endParaRPr>
          </a:p>
          <a:p>
            <a:r>
              <a:rPr lang="fr-FR" sz="1400" dirty="0" smtClean="0">
                <a:latin typeface="Comic Sans MS" panose="030F0702030302020204" pitchFamily="66" charset="0"/>
              </a:rPr>
              <a:t>La table de mixage logiciel permet d’ajuster le niveau d’un morceau de musique de façon  </a:t>
            </a:r>
            <a:r>
              <a:rPr lang="fr-FR" sz="1400" dirty="0" err="1" smtClean="0">
                <a:latin typeface="Comic Sans MS" panose="030F0702030302020204" pitchFamily="66" charset="0"/>
              </a:rPr>
              <a:t>glogale</a:t>
            </a:r>
            <a:r>
              <a:rPr lang="fr-FR" sz="1400" dirty="0" smtClean="0">
                <a:latin typeface="Comic Sans MS" panose="030F0702030302020204" pitchFamily="66" charset="0"/>
              </a:rPr>
              <a:t>   ( sur toute sa durée ).</a:t>
            </a:r>
          </a:p>
          <a:p>
            <a:endParaRPr lang="fr-FR" sz="1400" dirty="0">
              <a:latin typeface="Comic Sans MS" panose="030F0702030302020204" pitchFamily="66" charset="0"/>
            </a:endParaRPr>
          </a:p>
          <a:p>
            <a:r>
              <a:rPr lang="fr-FR" sz="1400" dirty="0" smtClean="0">
                <a:latin typeface="Comic Sans MS" panose="030F0702030302020204" pitchFamily="66" charset="0"/>
              </a:rPr>
              <a:t>Les niveaux sont ajustés pendant une phase d’écoute. </a:t>
            </a:r>
          </a:p>
          <a:p>
            <a:endParaRPr lang="fr-FR" sz="1400" dirty="0">
              <a:latin typeface="Comic Sans MS" panose="030F0702030302020204" pitchFamily="66" charset="0"/>
            </a:endParaRPr>
          </a:p>
          <a:p>
            <a:r>
              <a:rPr lang="fr-FR" sz="1400" dirty="0" smtClean="0">
                <a:latin typeface="Comic Sans MS" panose="030F0702030302020204" pitchFamily="66" charset="0"/>
              </a:rPr>
              <a:t>Lorsque tout est OK on passe à la phase de rendu, c’est l’obtention du fichier résultat.</a:t>
            </a:r>
          </a:p>
          <a:p>
            <a:pPr marL="137160" indent="0">
              <a:buNone/>
            </a:pPr>
            <a:endParaRPr lang="fr-FR" sz="1400" dirty="0" smtClean="0">
              <a:latin typeface="Comic Sans MS" panose="030F0702030302020204" pitchFamily="66" charset="0"/>
            </a:endParaRPr>
          </a:p>
          <a:p>
            <a:pPr marL="137160" indent="0">
              <a:buNone/>
            </a:pPr>
            <a:endParaRPr lang="fr-FR" sz="1400" dirty="0">
              <a:latin typeface="Comic Sans MS" panose="030F0702030302020204" pitchFamily="66" charset="0"/>
            </a:endParaRPr>
          </a:p>
          <a:p>
            <a:pPr marL="137160" indent="0">
              <a:buNone/>
            </a:pPr>
            <a:endParaRPr lang="fr-FR" sz="1400" dirty="0" smtClean="0">
              <a:latin typeface="Comic Sans MS" panose="030F0702030302020204" pitchFamily="66" charset="0"/>
            </a:endParaRPr>
          </a:p>
          <a:p>
            <a:pPr marL="137160" indent="0">
              <a:buNone/>
            </a:pPr>
            <a:r>
              <a:rPr lang="fr-FR" sz="1400" dirty="0" smtClean="0">
                <a:latin typeface="Comic Sans MS" panose="030F0702030302020204" pitchFamily="66" charset="0"/>
              </a:rPr>
              <a:t>ATTENTION : Avant de demander le rendu ne pas oublier de sauvegarder le projet !</a:t>
            </a:r>
          </a:p>
          <a:p>
            <a:pPr marL="137160" indent="0">
              <a:buNone/>
            </a:pPr>
            <a:endParaRPr lang="fr-FR" sz="1400" dirty="0">
              <a:latin typeface="Comic Sans MS" panose="030F0702030302020204" pitchFamily="66" charset="0"/>
            </a:endParaRPr>
          </a:p>
          <a:p>
            <a:pPr marL="137160" indent="0" algn="ctr">
              <a:buNone/>
            </a:pPr>
            <a:endParaRPr lang="fr-FR" sz="1400" dirty="0" smtClean="0">
              <a:latin typeface="Comic Sans MS" panose="030F0702030302020204" pitchFamily="66" charset="0"/>
            </a:endParaRPr>
          </a:p>
          <a:p>
            <a:pPr marL="137160" indent="0" algn="ctr">
              <a:buNone/>
            </a:pPr>
            <a:r>
              <a:rPr lang="fr-FR" sz="1800" dirty="0" smtClean="0">
                <a:latin typeface="Comic Sans MS" panose="030F0702030302020204" pitchFamily="66" charset="0"/>
              </a:rPr>
              <a:t>Nous allons rentrer dans le vif du sujet.</a:t>
            </a:r>
            <a:endParaRPr lang="fr-FR" sz="1800" dirty="0">
              <a:latin typeface="Comic Sans MS" panose="030F0702030302020204" pitchFamily="66" charset="0"/>
            </a:endParaRPr>
          </a:p>
          <a:p>
            <a:pPr marL="137160" indent="0">
              <a:buNone/>
            </a:pPr>
            <a:endParaRPr lang="fr-FR" sz="1400" dirty="0" smtClean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8773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Formation </a:t>
            </a:r>
            <a:r>
              <a:rPr lang="fr-FR" dirty="0" err="1"/>
              <a:t>Audacity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347" y="1628775"/>
            <a:ext cx="9209205" cy="3426231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72837" y="5239072"/>
            <a:ext cx="26725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>
                <a:latin typeface="Comic Sans MS" panose="030F0702030302020204" pitchFamily="66" charset="0"/>
              </a:rPr>
              <a:t>En haut la musique d’ambiance</a:t>
            </a:r>
            <a:endParaRPr lang="fr-FR" sz="1400" dirty="0">
              <a:latin typeface="Comic Sans MS" panose="030F0702030302020204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51520" y="5805264"/>
            <a:ext cx="50048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>
                <a:latin typeface="Comic Sans MS" panose="030F0702030302020204" pitchFamily="66" charset="0"/>
              </a:rPr>
              <a:t>En bas le commentaire qui doit au final rester en évidence</a:t>
            </a:r>
            <a:endParaRPr lang="fr-FR" sz="1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9615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Formation </a:t>
            </a:r>
            <a:r>
              <a:rPr lang="fr-FR" dirty="0" err="1"/>
              <a:t>Audacity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6160"/>
            <a:ext cx="9144000" cy="3404784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376513" y="3015089"/>
            <a:ext cx="46875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La </a:t>
            </a:r>
            <a:r>
              <a:rPr lang="fr-FR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m</a:t>
            </a:r>
            <a:r>
              <a:rPr lang="fr-FR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usique a été tronquée et traitée avec un fondu de</a:t>
            </a:r>
          </a:p>
          <a:p>
            <a:r>
              <a:rPr lang="fr-FR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fin pour être adaptée à la durée du commentaire.</a:t>
            </a:r>
            <a:endParaRPr lang="fr-FR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1494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Formation </a:t>
            </a:r>
            <a:r>
              <a:rPr lang="fr-FR" dirty="0" err="1"/>
              <a:t>Audacity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28775"/>
            <a:ext cx="9144000" cy="3413953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6062707" y="3016116"/>
            <a:ext cx="30812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La T M est disponible dans le menu</a:t>
            </a:r>
          </a:p>
          <a:p>
            <a:r>
              <a:rPr lang="fr-FR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affichage</a:t>
            </a:r>
            <a:endParaRPr lang="fr-FR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6704" y="5157192"/>
            <a:ext cx="4421403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>
                <a:latin typeface="Comic Sans MS" panose="030F0702030302020204" pitchFamily="66" charset="0"/>
              </a:rPr>
              <a:t>Procédure à respecter :</a:t>
            </a:r>
          </a:p>
          <a:p>
            <a:r>
              <a:rPr lang="fr-FR" sz="1400" dirty="0">
                <a:latin typeface="Comic Sans MS" panose="030F0702030302020204" pitchFamily="66" charset="0"/>
              </a:rPr>
              <a:t>	A</a:t>
            </a:r>
            <a:r>
              <a:rPr lang="fr-FR" sz="1400" dirty="0" smtClean="0">
                <a:latin typeface="Comic Sans MS" panose="030F0702030302020204" pitchFamily="66" charset="0"/>
              </a:rPr>
              <a:t>fficher table mixage – la réduire.</a:t>
            </a:r>
          </a:p>
          <a:p>
            <a:r>
              <a:rPr lang="fr-FR" sz="1400" dirty="0">
                <a:latin typeface="Comic Sans MS" panose="030F0702030302020204" pitchFamily="66" charset="0"/>
              </a:rPr>
              <a:t>	</a:t>
            </a:r>
            <a:r>
              <a:rPr lang="fr-FR" sz="1400" dirty="0" smtClean="0">
                <a:latin typeface="Comic Sans MS" panose="030F0702030302020204" pitchFamily="66" charset="0"/>
              </a:rPr>
              <a:t>Déclencher la lecture des fichiers</a:t>
            </a:r>
          </a:p>
          <a:p>
            <a:r>
              <a:rPr lang="fr-FR" sz="1400" dirty="0">
                <a:latin typeface="Comic Sans MS" panose="030F0702030302020204" pitchFamily="66" charset="0"/>
              </a:rPr>
              <a:t>	</a:t>
            </a:r>
            <a:r>
              <a:rPr lang="fr-FR" sz="1400" dirty="0" smtClean="0">
                <a:latin typeface="Comic Sans MS" panose="030F0702030302020204" pitchFamily="66" charset="0"/>
              </a:rPr>
              <a:t>Afficher la T M à nouveau – ajuster les </a:t>
            </a:r>
          </a:p>
          <a:p>
            <a:r>
              <a:rPr lang="fr-FR" sz="1400" dirty="0">
                <a:latin typeface="Comic Sans MS" panose="030F0702030302020204" pitchFamily="66" charset="0"/>
              </a:rPr>
              <a:t>n</a:t>
            </a:r>
            <a:r>
              <a:rPr lang="fr-FR" sz="1400" dirty="0" smtClean="0">
                <a:latin typeface="Comic Sans MS" panose="030F0702030302020204" pitchFamily="66" charset="0"/>
              </a:rPr>
              <a:t>iveaux pendant la lecture (recommencer si utile).</a:t>
            </a:r>
            <a:endParaRPr lang="fr-FR" sz="1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0861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Formation </a:t>
            </a:r>
            <a:r>
              <a:rPr lang="fr-FR" dirty="0" err="1"/>
              <a:t>Audacity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5566"/>
            <a:ext cx="5086020" cy="284996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508104" y="2060848"/>
            <a:ext cx="3188693" cy="1723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>
                <a:latin typeface="Comic Sans MS" panose="030F0702030302020204" pitchFamily="66" charset="0"/>
              </a:rPr>
              <a:t>Enfin tout est ajusté correctement!</a:t>
            </a:r>
          </a:p>
          <a:p>
            <a:endParaRPr lang="fr-FR" sz="1400" dirty="0">
              <a:latin typeface="Comic Sans MS" panose="030F0702030302020204" pitchFamily="66" charset="0"/>
            </a:endParaRPr>
          </a:p>
          <a:p>
            <a:r>
              <a:rPr lang="fr-FR" sz="1400" dirty="0" smtClean="0">
                <a:latin typeface="Comic Sans MS" panose="030F0702030302020204" pitchFamily="66" charset="0"/>
              </a:rPr>
              <a:t>Avant de continuer il faut: </a:t>
            </a:r>
          </a:p>
          <a:p>
            <a:pPr algn="ctr"/>
            <a:r>
              <a:rPr lang="fr-FR" dirty="0" smtClean="0">
                <a:latin typeface="Comic Sans MS" panose="030F0702030302020204" pitchFamily="66" charset="0"/>
              </a:rPr>
              <a:t>Sauvegarder le projet</a:t>
            </a:r>
          </a:p>
          <a:p>
            <a:pPr algn="ctr"/>
            <a:endParaRPr lang="fr-FR" dirty="0">
              <a:latin typeface="Comic Sans MS" panose="030F0702030302020204" pitchFamily="66" charset="0"/>
            </a:endParaRPr>
          </a:p>
          <a:p>
            <a:r>
              <a:rPr lang="fr-FR" sz="1400" dirty="0" smtClean="0">
                <a:latin typeface="Comic Sans MS" panose="030F0702030302020204" pitchFamily="66" charset="0"/>
              </a:rPr>
              <a:t>Maintenant continuons pour obtenir</a:t>
            </a:r>
          </a:p>
          <a:p>
            <a:r>
              <a:rPr lang="fr-FR" sz="1400" dirty="0" smtClean="0">
                <a:latin typeface="Comic Sans MS" panose="030F0702030302020204" pitchFamily="66" charset="0"/>
              </a:rPr>
              <a:t> les fichiers finaux……..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5073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Formation </a:t>
            </a:r>
            <a:r>
              <a:rPr lang="fr-FR" dirty="0" err="1"/>
              <a:t>Audacity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14791"/>
            <a:ext cx="9144000" cy="3398953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788024" y="2924944"/>
            <a:ext cx="391645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Un click sur « Mixage-rendu » va permettre </a:t>
            </a:r>
          </a:p>
          <a:p>
            <a:r>
              <a:rPr lang="fr-FR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a</a:t>
            </a:r>
            <a:r>
              <a:rPr lang="fr-FR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u logiciel de reproduire les fichiers avec les</a:t>
            </a:r>
          </a:p>
          <a:p>
            <a:r>
              <a:rPr lang="fr-FR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niveaux définis .</a:t>
            </a:r>
            <a:endParaRPr lang="fr-FR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09496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Formation </a:t>
            </a:r>
            <a:r>
              <a:rPr lang="fr-FR" dirty="0" err="1"/>
              <a:t>Audacity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28775"/>
            <a:ext cx="9144000" cy="340197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607008" y="3140968"/>
            <a:ext cx="40607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Enfin chaque signal possède le niveau souhaité!</a:t>
            </a:r>
            <a:endParaRPr lang="fr-FR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763688" y="5795391"/>
            <a:ext cx="6792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mic Sans MS" panose="030F0702030302020204" pitchFamily="66" charset="0"/>
              </a:rPr>
              <a:t>Bonne exportation pour obtenir le fichier final tant souhaité. </a:t>
            </a:r>
            <a:endParaRPr lang="fr-FR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15594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Formation </a:t>
            </a:r>
            <a:r>
              <a:rPr lang="fr-FR" dirty="0" err="1"/>
              <a:t>Audacity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1763688" y="3262746"/>
            <a:ext cx="54409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 smtClean="0">
                <a:latin typeface="Comic Sans MS" panose="030F0702030302020204" pitchFamily="66" charset="0"/>
              </a:rPr>
              <a:t>Bonne manipulation !</a:t>
            </a:r>
            <a:endParaRPr lang="fr-FR" sz="4400" dirty="0">
              <a:latin typeface="Comic Sans MS" panose="030F0702030302020204" pitchFamily="66" charset="0"/>
            </a:endParaRPr>
          </a:p>
        </p:txBody>
      </p:sp>
      <p:pic>
        <p:nvPicPr>
          <p:cNvPr id="6" name="Thu Dec 11 16-49-46 2014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55576" y="5733256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4185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45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5A612489-4E7F-4656-BF5C-D25CA1982041}"/>
  <p:tag name="ISPRING_RESOURCE_FOLDER" val="C:\Users\Public\Documents\Documents\prep_audacity\audacity-2014_2015\Formation Audacity_TM._defpptx\"/>
  <p:tag name="ISPRING_PRESENTATION_PATH" val="C:\Users\Public\Documents\Documents\prep_audacity\audacity-2014_2015\Formation Audacity_TM._defpptx.pptx"/>
  <p:tag name="ISPRING_PRESENTATION_INFO" val="&lt;?xml version=&quot;1.0&quot; encoding=&quot;UTF-8&quot; standalone=&quot;no&quot; ?&gt;&#10;&lt;presentation&gt;&#10;&#10;  &lt;slides&gt;&#10;    &lt;slide duration=&quot;5000&quot; id=&quot;{D9BA8632-BE03-4E7B-92C6-F59A5F7DF1CD}&quot; pptId=&quot;256&quot; transitionDuration=&quot;0&quot;/&gt;&#10;    &lt;slide duration=&quot;5000&quot; id=&quot;{F5F3B32B-AF1F-44E9-B413-A07420301370}&quot; pptId=&quot;257&quot; transitionDuration=&quot;0&quot;/&gt;&#10;    &lt;slide duration=&quot;5000&quot; id=&quot;{D3BC95F0-1422-4CA7-BA2C-EB7BD7CEC8DA}&quot; pptId=&quot;258&quot; transitionDuration=&quot;0&quot;/&gt;&#10;    &lt;slide duration=&quot;5000&quot; id=&quot;{412D28F1-BDA8-45A9-8F91-9C706630EEB6}&quot; pptId=&quot;259&quot; transitionDuration=&quot;0&quot;/&gt;&#10;    &lt;slide duration=&quot;5000&quot; id=&quot;{A4DA9268-1D15-470D-94A5-0FC3B8462EB4}&quot; pptId=&quot;260&quot; transitionDuration=&quot;0&quot;/&gt;&#10;    &lt;slide duration=&quot;5000&quot; id=&quot;{7A155EB1-6E4A-4BB4-9491-BFD166DAECD6}&quot; pptId=&quot;261&quot; transitionDuration=&quot;0&quot;/&gt;&#10;    &lt;slide duration=&quot;5000&quot; id=&quot;{8CC8C8F7-0AE4-4148-85CF-71EFFBD04E4D}&quot; pptId=&quot;262&quot; transitionDuration=&quot;0&quot;/&gt;&#10;    &lt;slide duration=&quot;5000&quot; id=&quot;{C504BAAC-474A-4BDC-BEFA-4A8496D666BE}&quot; pptId=&quot;263&quot; transitionDuration=&quot;0&quot;/&gt;&#10;    &lt;slide duration=&quot;5000&quot; id=&quot;{883E581D-06E1-4E21-89BF-F70D446A5684}&quot; pptId=&quot;264&quot; transitionDuration=&quot;0&quot;/&gt;&#10;    &lt;slide duration=&quot;39443&quot; id=&quot;{9B9F6D15-4D2E-4C13-B131-6BAB41458CAF}&quot; pptId=&quot;265&quot; transitionDuration=&quot;0&quot;/&gt;&#10;  &lt;/slides&gt;&#10;&#10;  &lt;narration&gt;&#10;    &lt;audioTracks&gt;&#10;      &lt;audioTrack duration=&quot;39456&quot; muted=&quot;false&quot; slideId=&quot;{9B9F6D15-4D2E-4C13-B131-6BAB41458CAF}&quot; startTime=&quot;0&quot; stepIndex=&quot;0&quot; volume=&quot;1&quot;&gt;&#10;        &lt;file modifyTime=&quot;2014-12-11T15:50:26&quot; size=&quot;6960172&quot;&gt;&#10;          &lt;path full=&quot;C:\Users\Public\Documents\Documents\prep_audacity\audacity-2014_2015\Formation Audacity_TM._defpptx\audio\Thu Dec 11 16-49-46 2014.wav&quot; relative=&quot;Formation Audacity_TM._defpptx\audio\Thu Dec 11 16-49-46 2014.wav&quot; resource=&quot;Thu Dec 11 16-49-46 2014.wav&quot;/&gt;&#10;        &lt;/file&gt;&#10;        &lt;trim end=&quot;13&quot; start=&quot;0&quot;/&gt;&#10;        &lt;audio channels=&quot;2&quot; sampleRate=&quot;44100&quot;/&gt;&#10;      &lt;/audioTrack&gt;&#10;    &lt;/audioTracks&gt;&#10;  &lt;/narration&gt;&#10;&#10;&lt;/presentation&gt;&#10;"/>
  <p:tag name="ISPRING_RESOURCE_PATHS_HASH_2" val="58719bdb8e62bfae80d5703d551938d36963c57"/>
  <p:tag name="ISPRING_SCORM_RATE_SLIDES" val="1"/>
  <p:tag name="ISPRING_SCORM_RATE_QUIZZES" val="0"/>
  <p:tag name="ISPRING_SCORM_PASSING_SCORE" val="100.000000000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D9BA8632-BE03-4E7B-92C6-F59A5F7DF1CD}"/>
  <p:tag name="GENSWF_ADVANCE_TIME" val="5"/>
  <p:tag name="TIMING" val=""/>
  <p:tag name="ISPRING_CUSTOM_TIMING_USED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F5F3B32B-AF1F-44E9-B413-A07420301370}"/>
  <p:tag name="GENSWF_ADVANCE_TIME" val="5"/>
  <p:tag name="TIMING" val=""/>
  <p:tag name="ISPRING_CUSTOM_TIMING_USED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D3BC95F0-1422-4CA7-BA2C-EB7BD7CEC8DA}"/>
  <p:tag name="GENSWF_ADVANCE_TIME" val="5"/>
  <p:tag name="TIMING" val=""/>
  <p:tag name="ISPRING_CUSTOM_TIMING_USED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412D28F1-BDA8-45A9-8F91-9C706630EEB6}"/>
  <p:tag name="GENSWF_ADVANCE_TIME" val="5"/>
  <p:tag name="TIMING" val=""/>
  <p:tag name="ISPRING_CUSTOM_TIMING_USED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A4DA9268-1D15-470D-94A5-0FC3B8462EB4}"/>
  <p:tag name="GENSWF_ADVANCE_TIME" val="5"/>
  <p:tag name="TIMING" val=""/>
  <p:tag name="ISPRING_CUSTOM_TIMING_USED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7A155EB1-6E4A-4BB4-9491-BFD166DAECD6}"/>
  <p:tag name="GENSWF_ADVANCE_TIME" val="5"/>
  <p:tag name="TIMING" val=""/>
  <p:tag name="ISPRING_CUSTOM_TIMING_USED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8CC8C8F7-0AE4-4148-85CF-71EFFBD04E4D}"/>
  <p:tag name="GENSWF_ADVANCE_TIME" val="5"/>
  <p:tag name="TIMING" val=""/>
  <p:tag name="ISPRING_CUSTOM_TIMING_USED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C504BAAC-474A-4BDC-BEFA-4A8496D666BE}"/>
  <p:tag name="GENSWF_ADVANCE_TIME" val="5"/>
  <p:tag name="TIMING" val=""/>
  <p:tag name="ISPRING_CUSTOM_TIMING_USED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883E581D-06E1-4E21-89BF-F70D446A5684}"/>
  <p:tag name="GENSWF_ADVANCE_TIME" val="5"/>
  <p:tag name="TIMING" val=""/>
  <p:tag name="ISPRING_CUSTOM_TIMING_USED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9B9F6D15-4D2E-4C13-B131-6BAB41458CAF}"/>
  <p:tag name="GENSWF_ADVANCE_TIME" val="39.443"/>
  <p:tag name="TIMING" val=""/>
  <p:tag name="ISPRING_CUSTOM_TIMING_USED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200</TotalTime>
  <Words>283</Words>
  <Application>Microsoft Office PowerPoint</Application>
  <PresentationFormat>Affichage à l'écran (4:3)</PresentationFormat>
  <Paragraphs>65</Paragraphs>
  <Slides>10</Slides>
  <Notes>10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Apex</vt:lpstr>
      <vt:lpstr>Formation Audacity</vt:lpstr>
      <vt:lpstr>Formation Audacity</vt:lpstr>
      <vt:lpstr>Formation Audacity</vt:lpstr>
      <vt:lpstr>Formation Audacity</vt:lpstr>
      <vt:lpstr>Formation Audacity</vt:lpstr>
      <vt:lpstr>Formation Audacity</vt:lpstr>
      <vt:lpstr>Formation Audacity</vt:lpstr>
      <vt:lpstr>Formation Audacity</vt:lpstr>
      <vt:lpstr>Formation Audacity</vt:lpstr>
      <vt:lpstr>Formation Audacity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Formation Audacity</dc:title>
  <dc:creator>Utilisateur</dc:creator>
  <cp:lastModifiedBy>Utilisateur</cp:lastModifiedBy>
  <cp:revision>33</cp:revision>
  <dcterms:created xsi:type="dcterms:W3CDTF">2014-12-11T13:13:37Z</dcterms:created>
  <dcterms:modified xsi:type="dcterms:W3CDTF">2014-12-11T16:34:34Z</dcterms:modified>
</cp:coreProperties>
</file>