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3" r:id="rId3"/>
    <p:sldId id="264" r:id="rId4"/>
    <p:sldId id="265" r:id="rId5"/>
    <p:sldId id="266" r:id="rId6"/>
  </p:sldIdLst>
  <p:sldSz cx="9144000" cy="6858000" type="screen4x3"/>
  <p:notesSz cx="6858000" cy="9144000"/>
  <p:custDataLst>
    <p:tags r:id="rId7"/>
  </p:custData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090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tags" Target="tags/tag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8602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2919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161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855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879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3343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5453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707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2717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496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2229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9BF933-7094-4297-BD3B-70745091BDE1}" type="datetimeFigureOut">
              <a:rPr lang="fr-FR" smtClean="0"/>
              <a:t>01/12/2013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FC5D8-1444-4BF6-9F5D-EE111B8ADA0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500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Découverte </a:t>
            </a:r>
            <a:r>
              <a:rPr lang="fr-FR" dirty="0" err="1" smtClean="0"/>
              <a:t>Audacity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23" y="1551510"/>
            <a:ext cx="8748464" cy="4887231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203848" y="4077072"/>
            <a:ext cx="23517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Zone table de montage</a:t>
            </a:r>
            <a:endParaRPr lang="fr-FR" dirty="0"/>
          </a:p>
        </p:txBody>
      </p:sp>
      <p:pic>
        <p:nvPicPr>
          <p:cNvPr id="7" name="présentation-audacit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flipH="1">
            <a:off x="218383" y="5877272"/>
            <a:ext cx="72007" cy="72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2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984"/>
    </mc:Choice>
    <mc:Fallback xmlns="">
      <p:transition spd="slow" advTm="29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71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7"/>
        <p14:stopEvt time="29893" objId="7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5496" y="116632"/>
            <a:ext cx="9001000" cy="655272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Découverte </a:t>
            </a:r>
            <a:r>
              <a:rPr lang="fr-FR" dirty="0" err="1" smtClean="0"/>
              <a:t>Audacity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12776"/>
            <a:ext cx="3573780" cy="4320540"/>
          </a:xfrm>
          <a:prstGeom prst="rect">
            <a:avLst/>
          </a:prstGeom>
        </p:spPr>
      </p:pic>
      <p:sp>
        <p:nvSpPr>
          <p:cNvPr id="5" name="Rectangle à coins arrondis 4"/>
          <p:cNvSpPr/>
          <p:nvPr/>
        </p:nvSpPr>
        <p:spPr>
          <a:xfrm>
            <a:off x="467544" y="2420888"/>
            <a:ext cx="2880320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467544" y="3429000"/>
            <a:ext cx="2664296" cy="64807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Son enregistré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flipV="1">
            <a:off x="79847" y="6661427"/>
            <a:ext cx="45719" cy="4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32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208"/>
    </mc:Choice>
    <mc:Fallback xmlns="">
      <p:transition spd="slow" advTm="98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49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8"/>
        <p14:stopEvt time="98208" objId="8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496" y="0"/>
            <a:ext cx="9073008" cy="681337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Découverte </a:t>
            </a:r>
            <a:r>
              <a:rPr lang="fr-FR" dirty="0" err="1" smtClean="0"/>
              <a:t>Audacity</a:t>
            </a: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5" y="1704828"/>
            <a:ext cx="9015735" cy="503653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996952"/>
            <a:ext cx="3558540" cy="29260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99792" y="2996952"/>
            <a:ext cx="3558540" cy="29260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menu-transpor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114" y="6453336"/>
            <a:ext cx="45719" cy="4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32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924"/>
    </mc:Choice>
    <mc:Fallback xmlns="">
      <p:transition spd="slow" advTm="1259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88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9"/>
        <p14:stopEvt time="125924" objId="9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08504" cy="6858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Découverte </a:t>
            </a:r>
            <a:r>
              <a:rPr lang="fr-FR" dirty="0" err="1" smtClean="0"/>
              <a:t>Audacity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072227"/>
            <a:ext cx="4248472" cy="163835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51529"/>
            <a:ext cx="6278510" cy="352839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699792" y="3429000"/>
            <a:ext cx="18982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Zone sélectionnée</a:t>
            </a:r>
            <a:endParaRPr lang="fr-FR" dirty="0"/>
          </a:p>
        </p:txBody>
      </p:sp>
      <p:cxnSp>
        <p:nvCxnSpPr>
          <p:cNvPr id="8" name="Connecteur droit avec flèche 7"/>
          <p:cNvCxnSpPr/>
          <p:nvPr/>
        </p:nvCxnSpPr>
        <p:spPr>
          <a:xfrm flipV="1">
            <a:off x="2843808" y="2780928"/>
            <a:ext cx="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son-sélect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79512" y="6710579"/>
            <a:ext cx="45719" cy="4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32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373"/>
    </mc:Choice>
    <mc:Fallback xmlns="">
      <p:transition spd="slow" advTm="923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64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9"/>
        <p14:stopEvt time="91819" objId="9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Découverte </a:t>
            </a:r>
            <a:r>
              <a:rPr lang="fr-FR" dirty="0" err="1" smtClean="0"/>
              <a:t>Audacity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1463556" y="2967335"/>
            <a:ext cx="62168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Passons à la pratique</a:t>
            </a:r>
            <a:endParaRPr lang="fr-FR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07-Elle préfère l'amour en mer-45sff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79177" y="6601309"/>
            <a:ext cx="45719" cy="4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32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784"/>
    </mc:Choice>
    <mc:Fallback xmlns="">
      <p:transition spd="slow" advTm="61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5"/>
        <p14:stopEvt time="60189" objId="5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299372b143a25b6e7e2d9de84ee1379762fc60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20</Words>
  <Application>Microsoft Office PowerPoint</Application>
  <PresentationFormat>Affichage à l'écran (4:3)</PresentationFormat>
  <Paragraphs>8</Paragraphs>
  <Slides>5</Slides>
  <Notes>0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Découverte Audacity</vt:lpstr>
      <vt:lpstr>Découverte Audacity</vt:lpstr>
      <vt:lpstr>Découverte Audacity</vt:lpstr>
      <vt:lpstr>Découverte Audacity</vt:lpstr>
      <vt:lpstr>Découverte Audacity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Découverte Audacity</dc:title>
  <dc:creator>Utilisateur</dc:creator>
  <cp:lastModifiedBy>Utilisateur</cp:lastModifiedBy>
  <cp:revision>14</cp:revision>
  <dcterms:created xsi:type="dcterms:W3CDTF">2013-11-29T13:50:24Z</dcterms:created>
  <dcterms:modified xsi:type="dcterms:W3CDTF">2013-12-01T13:58:54Z</dcterms:modified>
</cp:coreProperties>
</file>